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15"/>
    <p:restoredTop sz="85105"/>
  </p:normalViewPr>
  <p:slideViewPr>
    <p:cSldViewPr snapToGrid="0" snapToObjects="1">
      <p:cViewPr varScale="1">
        <p:scale>
          <a:sx n="97" d="100"/>
          <a:sy n="97" d="100"/>
        </p:scale>
        <p:origin x="1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B0B00-B59C-BC49-B5BB-B9AED1C4078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D59EC-0CE3-5A40-A77B-07881A06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</a:t>
            </a:r>
            <a:r>
              <a:rPr lang="en-US" dirty="0" err="1"/>
              <a:t>Tumour</a:t>
            </a:r>
            <a:r>
              <a:rPr lang="en-US" dirty="0"/>
              <a:t> Society main priority is to enable any member to pick up the phone </a:t>
            </a:r>
          </a:p>
          <a:p>
            <a:r>
              <a:rPr lang="en-US" dirty="0"/>
              <a:t>Have quick accessible information to the phone calls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9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0CB9-E08C-2941-AB88-AE8B06983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E98FA-AA70-B848-BBCE-276B17696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518FF-CCB3-6246-9D26-04CA4494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3EFA-2F6C-2B4B-A1F5-3E37D0EA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DBB1-E6E5-684A-8FFF-7C47C7C5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5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62A1-027B-7C40-84FF-F849C2BC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1B699-BDCD-A84A-9EFB-7C11E8B21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DBD2F-1D49-8E42-9D11-B32B99C3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D9E2-CE45-4C49-B878-27675660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4820-7AF0-3044-8AE3-E030E7C0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7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6548F-5591-3341-B9FC-F7CD4D8DA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92221-1736-1643-95E6-054F38579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C2847-5EE7-894F-B879-F411AD13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3A4C4-89AC-E54F-B3DC-72512A0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D3160-9C24-7546-BCA7-F3C7106F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0354-A96B-AB41-9380-9DF4E51F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DFF2-C6C4-AD4A-BE68-5851B8076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FDC6B-0297-784B-8B77-68A6D358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03E21-FAD1-5C41-B71E-1D8B061D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4E64B-9650-FC41-866F-C34EA20D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6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CE51-68FE-CB46-A4CB-23B936E2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52001-289A-AF49-8C3D-0B86C4D81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BF2A-3EA9-1B47-A78E-CA3FB43C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47C13-99EB-9F4F-87A8-E865C0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FC21-F662-7C4B-B005-8DC9F9DC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4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0C61-05E7-D34F-BB71-A249004A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2B7A1-6CD3-A040-983B-2F4041FB6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205F1-A451-854D-910D-8F53C5533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BAEA2-9D36-3246-AAA5-AFA891FD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97F92-3506-BB47-8B5C-BA7E205E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D52BF-3FE3-5A4D-98C0-37CB10B9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7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73A6-8B24-FD44-B7C1-6EEB74E8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4EA6-48D6-BD4F-BACA-A53D1537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6C338-9D50-D345-B018-E470FD100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ECEF-B684-F549-8E16-8A69D2417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E9CB2-581B-DD4E-8B7B-1332287F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B5436-3CA7-DA4B-878B-EEC6B3B2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3F433-43FC-7048-BE32-6A66042B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B06674-C0F1-604C-BED6-1CE9CF67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6B00-A7C2-2749-84BD-B2088A93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79AB9-D1EA-0E4D-AA8F-FE8BBF17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5AE-EC07-B54B-B222-67A206CD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9E55-DAD1-214E-B5D5-9379D57F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61253-D354-FF4A-9F89-C5D0121F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74047-D39C-9543-8D08-A83A896FE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461F0-A608-7F4C-B940-8B46484A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9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B167-EFA4-BE42-A3C1-00F8A1BD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BFE4-55A2-354C-8624-A2261A4FF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79326-C82F-3547-9267-2EF042273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5A5DD-A29D-584B-A36F-72C8F9F5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92D73-1EF2-874F-B804-E04173F7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8A7C7-D33C-EC45-A96E-AE68CB8C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5BD6-76DB-7A4C-A262-207A7BF82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94327-9AFE-F04D-ABE5-855D39DD1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3F119-B2B6-534E-970F-3D13EEF65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42123-E6C2-DA41-95B5-C32EA2E7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77617-E4CA-1148-AA80-E35E1E3A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FF8E2-DFE9-AC46-A96E-05644C0E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7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A670C-09CF-914E-AF94-D00C0E37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EFA2-DC95-5846-ACA6-86A18D9E2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C53B-A09D-9F4C-AAC8-3429959CD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9BB20-9D09-D846-B54E-969B1373E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3427-53EA-F449-9752-61177DDE7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1E38-575F-804D-A912-F6D4B35E1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-07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A867-8FEB-CE4D-A0DC-1A374B81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D5E68-AEF5-A44F-B442-DC2ABDD5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87" y="1122363"/>
            <a:ext cx="2548872" cy="13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B8F-23AA-B643-B216-03E961B8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C67B7-D0C7-634D-9315-A3B439E3B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accessible user interface to contacts and information </a:t>
            </a:r>
          </a:p>
          <a:p>
            <a:r>
              <a:rPr lang="en-US" dirty="0"/>
              <a:t>Improve efficiencies within the company by encouraging knowledge transfer</a:t>
            </a:r>
          </a:p>
          <a:p>
            <a:r>
              <a:rPr lang="en-US" dirty="0"/>
              <a:t>Scalable to provide access to a organization with potentially many employees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30E216-AEA5-6D48-B392-B0864357B281}"/>
              </a:ext>
            </a:extLst>
          </p:cNvPr>
          <p:cNvSpPr/>
          <p:nvPr/>
        </p:nvSpPr>
        <p:spPr>
          <a:xfrm>
            <a:off x="838200" y="1778467"/>
            <a:ext cx="7632953" cy="44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E50D-4F51-1A43-AD8B-1C21E416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98C83-3598-D242-B3C8-FD72CE6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44" y="1905522"/>
            <a:ext cx="1904999" cy="663575"/>
          </a:xfrm>
          <a:prstGeom prst="rect">
            <a:avLst/>
          </a:prstGeom>
        </p:spPr>
      </p:pic>
      <p:sp>
        <p:nvSpPr>
          <p:cNvPr id="9" name="Magnetic Disk 8">
            <a:extLst>
              <a:ext uri="{FF2B5EF4-FFF2-40B4-BE49-F238E27FC236}">
                <a16:creationId xmlns:a16="http://schemas.microsoft.com/office/drawing/2014/main" id="{4A2098DF-EB56-584B-84F6-D8F64895DB1B}"/>
              </a:ext>
            </a:extLst>
          </p:cNvPr>
          <p:cNvSpPr/>
          <p:nvPr/>
        </p:nvSpPr>
        <p:spPr>
          <a:xfrm>
            <a:off x="1077417" y="4223925"/>
            <a:ext cx="1514632" cy="167644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00B0C-7C80-D844-A58F-D9A2E261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18" y="5031505"/>
            <a:ext cx="1214829" cy="572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36BD61-805A-3F4F-8057-B72163E1CA24}"/>
              </a:ext>
            </a:extLst>
          </p:cNvPr>
          <p:cNvSpPr/>
          <p:nvPr/>
        </p:nvSpPr>
        <p:spPr>
          <a:xfrm>
            <a:off x="3357417" y="3590958"/>
            <a:ext cx="2594517" cy="1204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5A94C-8F80-8245-BC46-EA6E7D4C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703" y="3869420"/>
            <a:ext cx="1905000" cy="647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BD812-92C7-314A-9456-DFDC770F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690" y="2529175"/>
            <a:ext cx="963928" cy="963928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113201-9C40-6D4D-B5EF-D66AADC9A297}"/>
              </a:ext>
            </a:extLst>
          </p:cNvPr>
          <p:cNvCxnSpPr>
            <a:cxnSpLocks/>
          </p:cNvCxnSpPr>
          <p:nvPr/>
        </p:nvCxnSpPr>
        <p:spPr>
          <a:xfrm flipV="1">
            <a:off x="2592048" y="4839473"/>
            <a:ext cx="1938028" cy="272507"/>
          </a:xfrm>
          <a:prstGeom prst="bentConnector3">
            <a:avLst>
              <a:gd name="adj1" fmla="val 99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63A6A8A-7D6E-6147-8546-F1777615A4C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619326" y="1159050"/>
            <a:ext cx="467258" cy="43965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05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3EB3-D0EB-2643-B843-58AFA29E8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2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19D3-2666-1C40-9A25-3F8AD9F4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8909-BCB0-FD4D-8BAC-AB0F31BDC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Implementing Elasticsearch to provide better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4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2650-0906-8E45-AE5C-05904F31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5122-CDB2-2144-A27E-EEBD9390E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Strong foundations for a knowledge base to grow and expand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7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7148-2041-2447-BA36-D88E7991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EFB-A261-E947-A191-DC77E5F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8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78</Words>
  <Application>Microsoft Macintosh PowerPoint</Application>
  <PresentationFormat>Widescreen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Team -07</vt:lpstr>
      <vt:lpstr>Goals</vt:lpstr>
      <vt:lpstr>System Architecture</vt:lpstr>
      <vt:lpstr>Demonstration</vt:lpstr>
      <vt:lpstr>Challenges</vt:lpstr>
      <vt:lpstr>Outcome</vt:lpstr>
      <vt:lpstr>Extension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-07</dc:title>
  <dc:creator>Ravichandran, Keerthanen</dc:creator>
  <cp:lastModifiedBy>Ravichandran, Keerthanen</cp:lastModifiedBy>
  <cp:revision>5</cp:revision>
  <dcterms:created xsi:type="dcterms:W3CDTF">2018-11-10T08:12:24Z</dcterms:created>
  <dcterms:modified xsi:type="dcterms:W3CDTF">2018-11-10T08:55:22Z</dcterms:modified>
</cp:coreProperties>
</file>